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70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6132"/>
  </p:normalViewPr>
  <p:slideViewPr>
    <p:cSldViewPr snapToGrid="0" snapToObjects="1">
      <p:cViewPr>
        <p:scale>
          <a:sx n="76" d="100"/>
          <a:sy n="76" d="100"/>
        </p:scale>
        <p:origin x="944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 b="1" dirty="0">
                <a:solidFill>
                  <a:schemeClr val="tx1"/>
                </a:solidFill>
              </a:rPr>
              <a:t>Arbeitsaufwand in Stunden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5.5289088815839861E-2"/>
          <c:y val="0.11785843539897024"/>
          <c:w val="0.91615705576025552"/>
          <c:h val="0.8053092047617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216</c:v>
                </c:pt>
                <c:pt idx="1">
                  <c:v>269</c:v>
                </c:pt>
                <c:pt idx="2">
                  <c:v>224</c:v>
                </c:pt>
                <c:pt idx="3">
                  <c:v>197</c:v>
                </c:pt>
                <c:pt idx="4">
                  <c:v>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E-DB4D-BEED-3FE4DA8430D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A7E-DB4D-BEED-3FE4DA8430D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A7E-DB4D-BEED-3FE4DA843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012079"/>
        <c:axId val="959294991"/>
      </c:barChart>
      <c:catAx>
        <c:axId val="95901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294991"/>
        <c:crosses val="autoZero"/>
        <c:auto val="1"/>
        <c:lblAlgn val="ctr"/>
        <c:lblOffset val="100"/>
        <c:noMultiLvlLbl val="0"/>
      </c:catAx>
      <c:valAx>
        <c:axId val="95929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01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2" y="3079565"/>
            <a:ext cx="4209834" cy="6897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spc="-100" dirty="0"/>
              <a:t>Wie </a:t>
            </a:r>
            <a:r>
              <a:rPr lang="en-US" b="1" spc="-100" dirty="0" err="1"/>
              <a:t>geht</a:t>
            </a:r>
            <a:r>
              <a:rPr lang="en-US" b="1" spc="-100" dirty="0"/>
              <a:t> es </a:t>
            </a:r>
            <a:r>
              <a:rPr lang="en-US" b="1" spc="-100" dirty="0" err="1"/>
              <a:t>weiter</a:t>
            </a:r>
            <a:r>
              <a:rPr lang="en-US" b="1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7832066" y="209503"/>
            <a:ext cx="3855154" cy="59424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fik 10" descr="Playbook">
            <a:extLst>
              <a:ext uri="{FF2B5EF4-FFF2-40B4-BE49-F238E27FC236}">
                <a16:creationId xmlns:a16="http://schemas.microsoft.com/office/drawing/2014/main" id="{7DC7FA5D-8D73-6C4C-94A8-97E4CB624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2557" y="2722804"/>
            <a:ext cx="1403246" cy="14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Wohlbefinden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Schlaf, Bewegung und Arbeit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zeigt 5 verschiedene Emotionen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09184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269815"/>
            <a:ext cx="5573991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t="-20000" r="-64" b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blipFill dpi="0" rotWithShape="1">
            <a:blip r:embed="rId4"/>
            <a:srcRect/>
            <a:stretch>
              <a:fillRect t="-10000" b="-13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5"/>
            <a:srcRect/>
            <a:stretch>
              <a:fillRect r="-64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blipFill dpi="0" rotWithShape="1">
            <a:blip r:embed="rId6"/>
            <a:srcRect/>
            <a:stretch>
              <a:fillRect t="-7000" r="-64" b="-1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7"/>
            <a:srcRect/>
            <a:stretch>
              <a:fillRect l="-5000" t="-20000" r="-5000" b="-1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3"/>
            <a:ext cx="1958050" cy="11744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 err="1">
                <a:solidFill>
                  <a:schemeClr val="bg1"/>
                </a:solidFill>
              </a:rPr>
              <a:t>Projektleiter</a:t>
            </a:r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0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E412193-7E18-FE44-B4EA-7F8885C50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313728"/>
              </p:ext>
            </p:extLst>
          </p:nvPr>
        </p:nvGraphicFramePr>
        <p:xfrm>
          <a:off x="870717" y="1049867"/>
          <a:ext cx="7543799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3088262"/>
            <a:ext cx="1931481" cy="789630"/>
          </a:xfrm>
        </p:spPr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30081"/>
            <a:ext cx="7315200" cy="2196174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11F7A7-5BC0-DC43-A46E-BCEFED3A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67" y="2385392"/>
            <a:ext cx="7315199" cy="21953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E13E35-615C-F841-90D7-CBF0ACBC3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67" y="4580762"/>
            <a:ext cx="3605058" cy="2202185"/>
          </a:xfrm>
          <a:prstGeom prst="rect">
            <a:avLst/>
          </a:prstGeom>
        </p:spPr>
      </p:pic>
      <p:pic>
        <p:nvPicPr>
          <p:cNvPr id="11" name="Grafik 10" descr="Präsentation mit Balkendiagramm">
            <a:extLst>
              <a:ext uri="{FF2B5EF4-FFF2-40B4-BE49-F238E27FC236}">
                <a16:creationId xmlns:a16="http://schemas.microsoft.com/office/drawing/2014/main" id="{1621713B-13BE-084C-B238-BAE287E47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8659" y="4123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&amp; 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Macintosh PowerPoint</Application>
  <PresentationFormat>Breitbild</PresentationFormat>
  <Paragraphs>49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PowerPoint-Präsentation</vt:lpstr>
      <vt:lpstr>Commits </vt:lpstr>
      <vt:lpstr>Ziele &amp; Meilensteine</vt:lpstr>
      <vt:lpstr>Verwendetet Technologien &amp; Systemarchitektur</vt:lpstr>
      <vt:lpstr>Hindernisse</vt:lpstr>
      <vt:lpstr>LIVE DEMO</vt:lpstr>
      <vt:lpstr>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25</cp:revision>
  <dcterms:created xsi:type="dcterms:W3CDTF">2021-06-05T14:19:41Z</dcterms:created>
  <dcterms:modified xsi:type="dcterms:W3CDTF">2021-06-05T18:20:29Z</dcterms:modified>
</cp:coreProperties>
</file>